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720" y="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C5F7F-9189-7447-BB8D-60431C0D0CFB}" type="datetimeFigureOut">
              <a:t>9/10/13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1C817-B9A4-894E-899E-16547058A7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7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Universal stress protein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1C817-B9A4-894E-899E-16547058A781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77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calmodulin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1C817-B9A4-894E-899E-16547058A781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11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apolipophorin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1C817-B9A4-894E-899E-16547058A781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78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Engulfment and cell motility protein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1C817-B9A4-894E-899E-16547058A781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3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1C817-B9A4-894E-899E-16547058A781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77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neurexin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1C817-B9A4-894E-899E-16547058A781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42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Neurexin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1C817-B9A4-894E-899E-16547058A781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09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Stress-induced phosphoprotein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1C817-B9A4-894E-899E-16547058A781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61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T-complex protein 1 subunit eta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1C817-B9A4-894E-899E-16547058A781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27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Thymidine phosphorylase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1C817-B9A4-894E-899E-16547058A781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32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Alpha L-fucosidase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1C817-B9A4-894E-899E-16547058A781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46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Alpha glucosidase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1C817-B9A4-894E-899E-16547058A781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44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F2DA-E0D1-D94C-A26F-740DDCA4A1AD}" type="datetimeFigureOut">
              <a:t>9/10/13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BE8D-CF6C-AD4A-8AAE-E0F621599C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0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F2DA-E0D1-D94C-A26F-740DDCA4A1AD}" type="datetimeFigureOut">
              <a:t>9/10/13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BE8D-CF6C-AD4A-8AAE-E0F621599C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53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F2DA-E0D1-D94C-A26F-740DDCA4A1AD}" type="datetimeFigureOut">
              <a:t>9/10/13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BE8D-CF6C-AD4A-8AAE-E0F621599C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9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F2DA-E0D1-D94C-A26F-740DDCA4A1AD}" type="datetimeFigureOut">
              <a:t>9/10/13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BE8D-CF6C-AD4A-8AAE-E0F621599C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63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F2DA-E0D1-D94C-A26F-740DDCA4A1AD}" type="datetimeFigureOut">
              <a:t>9/10/13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BE8D-CF6C-AD4A-8AAE-E0F621599C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F2DA-E0D1-D94C-A26F-740DDCA4A1AD}" type="datetimeFigureOut">
              <a:t>9/10/13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BE8D-CF6C-AD4A-8AAE-E0F621599C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50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F2DA-E0D1-D94C-A26F-740DDCA4A1AD}" type="datetimeFigureOut">
              <a:t>9/10/13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BE8D-CF6C-AD4A-8AAE-E0F621599C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44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F2DA-E0D1-D94C-A26F-740DDCA4A1AD}" type="datetimeFigureOut">
              <a:t>9/10/13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BE8D-CF6C-AD4A-8AAE-E0F621599C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F2DA-E0D1-D94C-A26F-740DDCA4A1AD}" type="datetimeFigureOut">
              <a:t>9/10/13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BE8D-CF6C-AD4A-8AAE-E0F621599C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58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F2DA-E0D1-D94C-A26F-740DDCA4A1AD}" type="datetimeFigureOut">
              <a:t>9/10/13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BE8D-CF6C-AD4A-8AAE-E0F621599C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35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F2DA-E0D1-D94C-A26F-740DDCA4A1AD}" type="datetimeFigureOut">
              <a:t>9/10/13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BE8D-CF6C-AD4A-8AAE-E0F621599C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27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EF2DA-E0D1-D94C-A26F-740DDCA4A1AD}" type="datetimeFigureOut">
              <a:t>9/10/13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9BE8D-CF6C-AD4A-8AAE-E0F621599C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2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openxmlformats.org/officeDocument/2006/relationships/image" Target="../media/image10.jpeg"/><Relationship Id="rId13" Type="http://schemas.openxmlformats.org/officeDocument/2006/relationships/image" Target="../media/image11.jpeg"/><Relationship Id="rId14" Type="http://schemas.openxmlformats.org/officeDocument/2006/relationships/image" Target="../media/image12.jpeg"/><Relationship Id="rId15" Type="http://schemas.openxmlformats.org/officeDocument/2006/relationships/image" Target="../media/image13.jpe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eg"/><Relationship Id="rId12" Type="http://schemas.openxmlformats.org/officeDocument/2006/relationships/image" Target="../media/image24.jpeg"/><Relationship Id="rId13" Type="http://schemas.openxmlformats.org/officeDocument/2006/relationships/image" Target="../media/image25.jpeg"/><Relationship Id="rId14" Type="http://schemas.openxmlformats.org/officeDocument/2006/relationships/image" Target="../media/image26.jpeg"/><Relationship Id="rId15" Type="http://schemas.openxmlformats.org/officeDocument/2006/relationships/image" Target="../media/image27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9" Type="http://schemas.openxmlformats.org/officeDocument/2006/relationships/image" Target="../media/image44.jpeg"/><Relationship Id="rId10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9:9:13 11:54 A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0520"/>
          </a:xfrm>
          <a:prstGeom prst="rect">
            <a:avLst/>
          </a:prstGeom>
        </p:spPr>
      </p:pic>
      <p:pic>
        <p:nvPicPr>
          <p:cNvPr id="5" name="Picture 4" descr="Screenshot 9:9:13 11:56 A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520"/>
            <a:ext cx="9144000" cy="286583"/>
          </a:xfrm>
          <a:prstGeom prst="rect">
            <a:avLst/>
          </a:prstGeom>
        </p:spPr>
      </p:pic>
      <p:pic>
        <p:nvPicPr>
          <p:cNvPr id="6" name="Picture 5" descr="Screenshot 9:9:13 11:57 AM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103"/>
            <a:ext cx="9144000" cy="254186"/>
          </a:xfrm>
          <a:prstGeom prst="rect">
            <a:avLst/>
          </a:prstGeom>
        </p:spPr>
      </p:pic>
      <p:pic>
        <p:nvPicPr>
          <p:cNvPr id="2" name="Picture 1" descr="Screenshot 9:9:13 2:15 PM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289"/>
            <a:ext cx="9144000" cy="228243"/>
          </a:xfrm>
          <a:prstGeom prst="rect">
            <a:avLst/>
          </a:prstGeom>
        </p:spPr>
      </p:pic>
      <p:pic>
        <p:nvPicPr>
          <p:cNvPr id="3" name="Picture 2" descr="Screenshot 9:9:13 2:25 PM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532"/>
            <a:ext cx="9144000" cy="213313"/>
          </a:xfrm>
          <a:prstGeom prst="rect">
            <a:avLst/>
          </a:prstGeom>
        </p:spPr>
      </p:pic>
      <p:pic>
        <p:nvPicPr>
          <p:cNvPr id="7" name="Picture 6" descr="Screenshot 9:9:13 2:27 PM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071"/>
            <a:ext cx="9144000" cy="227180"/>
          </a:xfrm>
          <a:prstGeom prst="rect">
            <a:avLst/>
          </a:prstGeom>
        </p:spPr>
      </p:pic>
      <p:pic>
        <p:nvPicPr>
          <p:cNvPr id="8" name="Picture 7" descr="Screenshot 9:9:13 2:38 PM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251"/>
            <a:ext cx="9144000" cy="227533"/>
          </a:xfrm>
          <a:prstGeom prst="rect">
            <a:avLst/>
          </a:prstGeom>
        </p:spPr>
      </p:pic>
      <p:pic>
        <p:nvPicPr>
          <p:cNvPr id="9" name="Picture 8" descr="Screenshot 9:9:13 2:40 PM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784"/>
            <a:ext cx="9144000" cy="213811"/>
          </a:xfrm>
          <a:prstGeom prst="rect">
            <a:avLst/>
          </a:prstGeom>
        </p:spPr>
      </p:pic>
      <p:pic>
        <p:nvPicPr>
          <p:cNvPr id="10" name="Picture 9" descr="Screenshot 9:9:13 2:48 PM-2.jpe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2595"/>
            <a:ext cx="9144000" cy="235928"/>
          </a:xfrm>
          <a:prstGeom prst="rect">
            <a:avLst/>
          </a:prstGeom>
        </p:spPr>
      </p:pic>
      <p:pic>
        <p:nvPicPr>
          <p:cNvPr id="11" name="Picture 10" descr="Screenshot 9:9:13 3:06 PM.jpe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8523"/>
            <a:ext cx="9144000" cy="200025"/>
          </a:xfrm>
          <a:prstGeom prst="rect">
            <a:avLst/>
          </a:prstGeom>
        </p:spPr>
      </p:pic>
      <p:pic>
        <p:nvPicPr>
          <p:cNvPr id="12" name="Picture 11" descr="Screenshot 9:9:13 3:08 PM.jpe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475"/>
            <a:ext cx="9144000" cy="221803"/>
          </a:xfrm>
          <a:prstGeom prst="rect">
            <a:avLst/>
          </a:prstGeom>
        </p:spPr>
      </p:pic>
      <p:pic>
        <p:nvPicPr>
          <p:cNvPr id="13" name="Picture 12" descr="Screenshot 9:9:13 3:20 PM.jpe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4278"/>
            <a:ext cx="9144000" cy="200809"/>
          </a:xfrm>
          <a:prstGeom prst="rect">
            <a:avLst/>
          </a:prstGeom>
        </p:spPr>
      </p:pic>
      <p:pic>
        <p:nvPicPr>
          <p:cNvPr id="14" name="Picture 13" descr="Screenshot 9:9:13 3:23 PM.jpe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5087"/>
            <a:ext cx="9144000" cy="250227"/>
          </a:xfrm>
          <a:prstGeom prst="rect">
            <a:avLst/>
          </a:prstGeom>
        </p:spPr>
      </p:pic>
      <p:pic>
        <p:nvPicPr>
          <p:cNvPr id="15" name="Picture 14" descr="Screenshot 9:9:13 4:23 PM.jpe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5778"/>
            <a:ext cx="9144000" cy="235376"/>
          </a:xfrm>
          <a:prstGeom prst="rect">
            <a:avLst/>
          </a:prstGeom>
        </p:spPr>
      </p:pic>
      <p:pic>
        <p:nvPicPr>
          <p:cNvPr id="16" name="Picture 15" descr="Screenshot 9:9:13 11:56 A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4186653"/>
            <a:ext cx="9144000" cy="28658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70400" y="4326467"/>
            <a:ext cx="2133600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984999" y="4318000"/>
            <a:ext cx="1320801" cy="155236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47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shot 9:9:13 3:13 PM-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8896"/>
            <a:ext cx="9144000" cy="339694"/>
          </a:xfrm>
          <a:prstGeom prst="rect">
            <a:avLst/>
          </a:prstGeom>
        </p:spPr>
      </p:pic>
      <p:pic>
        <p:nvPicPr>
          <p:cNvPr id="16" name="Picture 15" descr="Screenshot 9:9:13 3:15 P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8590"/>
            <a:ext cx="9144000" cy="334282"/>
          </a:xfrm>
          <a:prstGeom prst="rect">
            <a:avLst/>
          </a:prstGeom>
        </p:spPr>
      </p:pic>
      <p:pic>
        <p:nvPicPr>
          <p:cNvPr id="18" name="Picture 17" descr="Screenshot 9:9:13 5:26 PM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872"/>
            <a:ext cx="9144000" cy="304339"/>
          </a:xfrm>
          <a:prstGeom prst="rect">
            <a:avLst/>
          </a:prstGeom>
        </p:spPr>
      </p:pic>
      <p:pic>
        <p:nvPicPr>
          <p:cNvPr id="19" name="Picture 18" descr="Screenshot 9:9:13 5:26 PM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9538"/>
            <a:ext cx="9144000" cy="30433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156644" y="6173307"/>
            <a:ext cx="1005223" cy="9100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88313" y="6182881"/>
            <a:ext cx="463354" cy="81435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64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9:9:13 2:19 P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767"/>
            <a:ext cx="9144000" cy="1254787"/>
          </a:xfrm>
          <a:prstGeom prst="rect">
            <a:avLst/>
          </a:prstGeom>
        </p:spPr>
      </p:pic>
      <p:pic>
        <p:nvPicPr>
          <p:cNvPr id="5" name="Picture 4" descr="Screenshot 9:9:13 2:20 P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554"/>
            <a:ext cx="9144000" cy="1266731"/>
          </a:xfrm>
          <a:prstGeom prst="rect">
            <a:avLst/>
          </a:prstGeom>
        </p:spPr>
      </p:pic>
      <p:pic>
        <p:nvPicPr>
          <p:cNvPr id="8" name="Picture 7" descr="Screenshot 9:9:13 4:06 PM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2285"/>
            <a:ext cx="9144000" cy="1253836"/>
          </a:xfrm>
          <a:prstGeom prst="rect">
            <a:avLst/>
          </a:prstGeom>
        </p:spPr>
      </p:pic>
      <p:pic>
        <p:nvPicPr>
          <p:cNvPr id="9" name="Picture 8" descr="Screenshot 9:9:13 4:15 PM-3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2675"/>
            <a:ext cx="9144000" cy="1239628"/>
          </a:xfrm>
          <a:prstGeom prst="rect">
            <a:avLst/>
          </a:prstGeom>
        </p:spPr>
      </p:pic>
      <p:pic>
        <p:nvPicPr>
          <p:cNvPr id="6" name="Picture 5" descr="Screenshot 9:9:13 4:15 PM-3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2731"/>
            <a:ext cx="9144000" cy="12396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76190" y="6058005"/>
            <a:ext cx="671944" cy="9100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10045" y="5843108"/>
            <a:ext cx="1005223" cy="9100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10645" y="6264316"/>
            <a:ext cx="937490" cy="9100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98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9:9:13 2:54 P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4746"/>
            <a:ext cx="9144000" cy="326820"/>
          </a:xfrm>
          <a:prstGeom prst="rect">
            <a:avLst/>
          </a:prstGeom>
        </p:spPr>
      </p:pic>
      <p:pic>
        <p:nvPicPr>
          <p:cNvPr id="9" name="Picture 8" descr="Screenshot 9:9:13 3:14 P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1919"/>
            <a:ext cx="9144000" cy="3029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703285"/>
            <a:ext cx="931333" cy="9100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61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9:9:13 11:58 A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396"/>
          </a:xfrm>
          <a:prstGeom prst="rect">
            <a:avLst/>
          </a:prstGeom>
        </p:spPr>
      </p:pic>
      <p:pic>
        <p:nvPicPr>
          <p:cNvPr id="3" name="Picture 2" descr="Screenshot 9:9:13 1:51 P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305"/>
            <a:ext cx="9144000" cy="332509"/>
          </a:xfrm>
          <a:prstGeom prst="rect">
            <a:avLst/>
          </a:prstGeom>
        </p:spPr>
      </p:pic>
      <p:pic>
        <p:nvPicPr>
          <p:cNvPr id="4" name="Picture 3" descr="Screenshot 9:9:13 1:52 PM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814"/>
            <a:ext cx="9144000" cy="337392"/>
          </a:xfrm>
          <a:prstGeom prst="rect">
            <a:avLst/>
          </a:prstGeom>
        </p:spPr>
      </p:pic>
      <p:pic>
        <p:nvPicPr>
          <p:cNvPr id="5" name="Picture 4" descr="Screenshot 9:9:13 2:00 PM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206"/>
            <a:ext cx="9144000" cy="317932"/>
          </a:xfrm>
          <a:prstGeom prst="rect">
            <a:avLst/>
          </a:prstGeom>
        </p:spPr>
      </p:pic>
      <p:pic>
        <p:nvPicPr>
          <p:cNvPr id="6" name="Picture 5" descr="Screenshot 9:9:13 2:15 PM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138"/>
            <a:ext cx="9144000" cy="353827"/>
          </a:xfrm>
          <a:prstGeom prst="rect">
            <a:avLst/>
          </a:prstGeom>
        </p:spPr>
      </p:pic>
      <p:pic>
        <p:nvPicPr>
          <p:cNvPr id="7" name="Picture 6" descr="Screenshot 9:9:13 2:24 PM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0965"/>
            <a:ext cx="9144000" cy="323864"/>
          </a:xfrm>
          <a:prstGeom prst="rect">
            <a:avLst/>
          </a:prstGeom>
        </p:spPr>
      </p:pic>
      <p:pic>
        <p:nvPicPr>
          <p:cNvPr id="8" name="Picture 7" descr="Screenshot 9:9:13 2:28 PM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829"/>
            <a:ext cx="9144000" cy="318172"/>
          </a:xfrm>
          <a:prstGeom prst="rect">
            <a:avLst/>
          </a:prstGeom>
        </p:spPr>
      </p:pic>
      <p:pic>
        <p:nvPicPr>
          <p:cNvPr id="9" name="Picture 8" descr="Screenshot 9:9:13 2:38 PM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3001"/>
            <a:ext cx="9144000" cy="326571"/>
          </a:xfrm>
          <a:prstGeom prst="rect">
            <a:avLst/>
          </a:prstGeom>
        </p:spPr>
      </p:pic>
      <p:pic>
        <p:nvPicPr>
          <p:cNvPr id="10" name="Picture 9" descr="Screenshot 9:9:13 2:49 PM.jpe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9572"/>
            <a:ext cx="9144000" cy="326076"/>
          </a:xfrm>
          <a:prstGeom prst="rect">
            <a:avLst/>
          </a:prstGeom>
        </p:spPr>
      </p:pic>
      <p:pic>
        <p:nvPicPr>
          <p:cNvPr id="11" name="Picture 10" descr="Screenshot 9:9:13 3:06 PM.jpe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5648"/>
            <a:ext cx="9144000" cy="319623"/>
          </a:xfrm>
          <a:prstGeom prst="rect">
            <a:avLst/>
          </a:prstGeom>
        </p:spPr>
      </p:pic>
      <p:pic>
        <p:nvPicPr>
          <p:cNvPr id="12" name="Picture 11" descr="Screenshot 9:9:13 3:09 PM.jpe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5271"/>
            <a:ext cx="9144000" cy="340986"/>
          </a:xfrm>
          <a:prstGeom prst="rect">
            <a:avLst/>
          </a:prstGeom>
        </p:spPr>
      </p:pic>
      <p:pic>
        <p:nvPicPr>
          <p:cNvPr id="13" name="Picture 12" descr="Screenshot 9:9:13 3:19 PM.jpe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6257"/>
            <a:ext cx="9144000" cy="304569"/>
          </a:xfrm>
          <a:prstGeom prst="rect">
            <a:avLst/>
          </a:prstGeom>
        </p:spPr>
      </p:pic>
      <p:pic>
        <p:nvPicPr>
          <p:cNvPr id="14" name="Picture 13" descr="Screenshot 9:9:13 3:24 PM.jpe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696"/>
            <a:ext cx="9144000" cy="326076"/>
          </a:xfrm>
          <a:prstGeom prst="rect">
            <a:avLst/>
          </a:prstGeom>
        </p:spPr>
      </p:pic>
      <p:pic>
        <p:nvPicPr>
          <p:cNvPr id="15" name="Picture 14" descr="Screenshot 9:9:13 5:13 PM.jpe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1772"/>
            <a:ext cx="9144000" cy="303879"/>
          </a:xfrm>
          <a:prstGeom prst="rect">
            <a:avLst/>
          </a:prstGeom>
        </p:spPr>
      </p:pic>
      <p:pic>
        <p:nvPicPr>
          <p:cNvPr id="16" name="Picture 15" descr="Screenshot 9:9:13 5:13 PM.jpe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" y="4634314"/>
            <a:ext cx="9144000" cy="30387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63067" y="4724400"/>
            <a:ext cx="626533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848600" y="4730038"/>
            <a:ext cx="939800" cy="141132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11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9:9:13 1:51 P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" y="1942624"/>
            <a:ext cx="9144000" cy="1141271"/>
          </a:xfrm>
          <a:prstGeom prst="rect">
            <a:avLst/>
          </a:prstGeom>
        </p:spPr>
      </p:pic>
      <p:pic>
        <p:nvPicPr>
          <p:cNvPr id="4" name="Picture 3" descr="Screenshot 9:9:13 2:16 PM-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33"/>
            <a:ext cx="9144000" cy="1148188"/>
          </a:xfrm>
          <a:prstGeom prst="rect">
            <a:avLst/>
          </a:prstGeom>
        </p:spPr>
      </p:pic>
      <p:pic>
        <p:nvPicPr>
          <p:cNvPr id="5" name="Picture 4" descr="Screenshot 9:9:13 2:50 PM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633"/>
            <a:ext cx="9144000" cy="1162137"/>
          </a:xfrm>
          <a:prstGeom prst="rect">
            <a:avLst/>
          </a:prstGeom>
        </p:spPr>
      </p:pic>
      <p:pic>
        <p:nvPicPr>
          <p:cNvPr id="7" name="Picture 6" descr="Screenshot 9:9:13 3:09 PM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5758"/>
            <a:ext cx="9144000" cy="1150799"/>
          </a:xfrm>
          <a:prstGeom prst="rect">
            <a:avLst/>
          </a:prstGeom>
        </p:spPr>
      </p:pic>
      <p:pic>
        <p:nvPicPr>
          <p:cNvPr id="9" name="Picture 8" descr="Screenshot 9:9:13 4:20 PM-2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1479"/>
            <a:ext cx="9144000" cy="1158610"/>
          </a:xfrm>
          <a:prstGeom prst="rect">
            <a:avLst/>
          </a:prstGeom>
        </p:spPr>
      </p:pic>
      <p:pic>
        <p:nvPicPr>
          <p:cNvPr id="10" name="Picture 9" descr="Screenshot 9:9:13 4:20 PM-2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8946"/>
            <a:ext cx="9144000" cy="11586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155267"/>
            <a:ext cx="321733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77200" y="6056481"/>
            <a:ext cx="1066800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78667" y="6052155"/>
            <a:ext cx="889000" cy="111580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0860" y="6251216"/>
            <a:ext cx="889007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57133" y="6163735"/>
            <a:ext cx="2607734" cy="87481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98533" y="6668898"/>
            <a:ext cx="1176867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12337" y="6547579"/>
            <a:ext cx="965196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157134" y="5932298"/>
            <a:ext cx="1286934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578631"/>
            <a:ext cx="804333" cy="115717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892800" y="6361313"/>
            <a:ext cx="643467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047060" y="6457262"/>
            <a:ext cx="719673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78134" y="6029571"/>
            <a:ext cx="939799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953001" y="6556098"/>
            <a:ext cx="863599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Screenshot 9:9:13 4:24 PM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5524"/>
            <a:ext cx="9144000" cy="118342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587069" y="6242781"/>
            <a:ext cx="787398" cy="155204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97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9:9:13 4:24 P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3422"/>
          </a:xfrm>
          <a:prstGeom prst="rect">
            <a:avLst/>
          </a:prstGeom>
        </p:spPr>
      </p:pic>
      <p:pic>
        <p:nvPicPr>
          <p:cNvPr id="3" name="Picture 2" descr="Screenshot 9:9:13 4:58 P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422"/>
            <a:ext cx="9144000" cy="1144734"/>
          </a:xfrm>
          <a:prstGeom prst="rect">
            <a:avLst/>
          </a:prstGeom>
        </p:spPr>
      </p:pic>
      <p:pic>
        <p:nvPicPr>
          <p:cNvPr id="4" name="Picture 3" descr="Screenshot 9:10:13 11:48 AM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8156"/>
            <a:ext cx="9144000" cy="1156855"/>
          </a:xfrm>
          <a:prstGeom prst="rect">
            <a:avLst/>
          </a:prstGeom>
        </p:spPr>
      </p:pic>
      <p:pic>
        <p:nvPicPr>
          <p:cNvPr id="5" name="Picture 4" descr="Screenshot 9:10:13 11:55 AM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3213"/>
            <a:ext cx="9144000" cy="115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97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shot 9:9:13 2:24 P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055"/>
            <a:ext cx="9144000" cy="533400"/>
          </a:xfrm>
          <a:prstGeom prst="rect">
            <a:avLst/>
          </a:prstGeom>
        </p:spPr>
      </p:pic>
      <p:pic>
        <p:nvPicPr>
          <p:cNvPr id="11" name="Picture 10" descr="Screenshot 9:9:13 2:37 P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3476"/>
            <a:ext cx="9144000" cy="511069"/>
          </a:xfrm>
          <a:prstGeom prst="rect">
            <a:avLst/>
          </a:prstGeom>
        </p:spPr>
      </p:pic>
      <p:pic>
        <p:nvPicPr>
          <p:cNvPr id="13" name="Picture 12" descr="Screenshot 9:9:13 2:47 PM-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" y="2054627"/>
            <a:ext cx="9144000" cy="535428"/>
          </a:xfrm>
          <a:prstGeom prst="rect">
            <a:avLst/>
          </a:prstGeom>
        </p:spPr>
      </p:pic>
      <p:pic>
        <p:nvPicPr>
          <p:cNvPr id="15" name="Picture 14" descr="Screenshot 9:9:13 3:11 PM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0012"/>
            <a:ext cx="9144000" cy="534615"/>
          </a:xfrm>
          <a:prstGeom prst="rect">
            <a:avLst/>
          </a:prstGeom>
        </p:spPr>
      </p:pic>
      <p:pic>
        <p:nvPicPr>
          <p:cNvPr id="17" name="Picture 16" descr="Screenshot 9:9:13 4:50 PM-2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" y="3653797"/>
            <a:ext cx="9144000" cy="540327"/>
          </a:xfrm>
          <a:prstGeom prst="rect">
            <a:avLst/>
          </a:prstGeom>
        </p:spPr>
      </p:pic>
      <p:pic>
        <p:nvPicPr>
          <p:cNvPr id="18" name="Picture 17" descr="Screenshot 9:9:13 4:57 PM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4124"/>
            <a:ext cx="9144000" cy="519152"/>
          </a:xfrm>
          <a:prstGeom prst="rect">
            <a:avLst/>
          </a:prstGeom>
        </p:spPr>
      </p:pic>
      <p:pic>
        <p:nvPicPr>
          <p:cNvPr id="19" name="Picture 18" descr="Screenshot 9:9:13 5:20 PM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8677"/>
            <a:ext cx="9144000" cy="531387"/>
          </a:xfrm>
          <a:prstGeom prst="rect">
            <a:avLst/>
          </a:prstGeom>
        </p:spPr>
      </p:pic>
      <p:pic>
        <p:nvPicPr>
          <p:cNvPr id="12" name="Picture 11" descr="Screenshot 9:9:13 1:53 PM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5013"/>
            <a:ext cx="9144000" cy="51145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23090" y="5424297"/>
            <a:ext cx="522623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440711" y="5429928"/>
            <a:ext cx="522623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41601" y="5723467"/>
            <a:ext cx="1981200" cy="143002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08643" y="5429929"/>
            <a:ext cx="691957" cy="141138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393709" y="5441191"/>
            <a:ext cx="1437024" cy="129875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V="1">
            <a:off x="4508883" y="5576696"/>
            <a:ext cx="1197650" cy="76201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377709" y="5747895"/>
            <a:ext cx="581891" cy="141138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92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9:9:13 2:18 P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4234932"/>
            <a:ext cx="9144000" cy="318172"/>
          </a:xfrm>
          <a:prstGeom prst="rect">
            <a:avLst/>
          </a:prstGeom>
        </p:spPr>
      </p:pic>
      <p:pic>
        <p:nvPicPr>
          <p:cNvPr id="15" name="Picture 14" descr="Screenshot 9:9:13 3:28 P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4553104"/>
            <a:ext cx="9144000" cy="325829"/>
          </a:xfrm>
          <a:prstGeom prst="rect">
            <a:avLst/>
          </a:prstGeom>
        </p:spPr>
      </p:pic>
      <p:pic>
        <p:nvPicPr>
          <p:cNvPr id="16" name="Picture 15" descr="Screenshot 9:9:13 4:51 PM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933"/>
            <a:ext cx="9144000" cy="340210"/>
          </a:xfrm>
          <a:prstGeom prst="rect">
            <a:avLst/>
          </a:prstGeom>
        </p:spPr>
      </p:pic>
      <p:pic>
        <p:nvPicPr>
          <p:cNvPr id="17" name="Picture 16" descr="Screenshot 9:9:13 5:30 PM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5219143"/>
            <a:ext cx="9144000" cy="332509"/>
          </a:xfrm>
          <a:prstGeom prst="rect">
            <a:avLst/>
          </a:prstGeom>
        </p:spPr>
      </p:pic>
      <p:pic>
        <p:nvPicPr>
          <p:cNvPr id="18" name="Picture 17" descr="Screenshot 9:10:13 11:43 AM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1652"/>
            <a:ext cx="9144000" cy="331755"/>
          </a:xfrm>
          <a:prstGeom prst="rect">
            <a:avLst/>
          </a:prstGeom>
        </p:spPr>
      </p:pic>
      <p:pic>
        <p:nvPicPr>
          <p:cNvPr id="19" name="Picture 18" descr="Screenshot 9:10:13 11:43 AM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6127071"/>
            <a:ext cx="9144000" cy="33175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47577" y="6200790"/>
            <a:ext cx="1369290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104911" y="6232176"/>
            <a:ext cx="378689" cy="115384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697579" y="6200791"/>
            <a:ext cx="433722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" y="6347560"/>
            <a:ext cx="330200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1044" y="6347559"/>
            <a:ext cx="2080489" cy="111267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108644" y="6201500"/>
            <a:ext cx="708889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26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9:9:13 1:54 P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69341"/>
          </a:xfrm>
          <a:prstGeom prst="rect">
            <a:avLst/>
          </a:prstGeom>
        </p:spPr>
      </p:pic>
      <p:pic>
        <p:nvPicPr>
          <p:cNvPr id="5" name="Picture 4" descr="Screenshot 9:9:13 2:23 P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669"/>
            <a:ext cx="9144000" cy="351257"/>
          </a:xfrm>
          <a:prstGeom prst="rect">
            <a:avLst/>
          </a:prstGeom>
        </p:spPr>
      </p:pic>
      <p:pic>
        <p:nvPicPr>
          <p:cNvPr id="12" name="Picture 11" descr="Screenshot 9:9:13 4:51 PM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0704"/>
            <a:ext cx="9144000" cy="3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94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9:9:13 2:03 P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5759"/>
            <a:ext cx="9144000" cy="527272"/>
          </a:xfrm>
          <a:prstGeom prst="rect">
            <a:avLst/>
          </a:prstGeom>
        </p:spPr>
      </p:pic>
      <p:pic>
        <p:nvPicPr>
          <p:cNvPr id="6" name="Picture 5" descr="Screenshot 9:9:13 2:42 P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2713"/>
            <a:ext cx="9144000" cy="512618"/>
          </a:xfrm>
          <a:prstGeom prst="rect">
            <a:avLst/>
          </a:prstGeom>
        </p:spPr>
      </p:pic>
      <p:pic>
        <p:nvPicPr>
          <p:cNvPr id="11" name="Picture 10" descr="Screenshot 9:9:13 5:31 PM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331"/>
            <a:ext cx="9144000" cy="528073"/>
          </a:xfrm>
          <a:prstGeom prst="rect">
            <a:avLst/>
          </a:prstGeom>
        </p:spPr>
      </p:pic>
      <p:pic>
        <p:nvPicPr>
          <p:cNvPr id="12" name="Picture 11" descr="Screenshot 9:9:13 2:03 P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959"/>
            <a:ext cx="9144000" cy="5272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77577" y="6054731"/>
            <a:ext cx="1445490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74711" y="6054731"/>
            <a:ext cx="945956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72511" y="5937260"/>
            <a:ext cx="641157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065822" y="5867400"/>
            <a:ext cx="461045" cy="69860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69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shot 9:9:13 2:36 P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5374"/>
            <a:ext cx="9144000" cy="755073"/>
          </a:xfrm>
          <a:prstGeom prst="rect">
            <a:avLst/>
          </a:prstGeom>
        </p:spPr>
      </p:pic>
      <p:pic>
        <p:nvPicPr>
          <p:cNvPr id="7" name="Picture 6" descr="Screenshot 9:9:13 2:45 PM-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0447"/>
            <a:ext cx="9144000" cy="737644"/>
          </a:xfrm>
          <a:prstGeom prst="rect">
            <a:avLst/>
          </a:prstGeom>
        </p:spPr>
      </p:pic>
      <p:pic>
        <p:nvPicPr>
          <p:cNvPr id="9" name="Picture 8" descr="Screenshot 9:9:13 3:02 PM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8091"/>
            <a:ext cx="9144000" cy="722077"/>
          </a:xfrm>
          <a:prstGeom prst="rect">
            <a:avLst/>
          </a:prstGeom>
        </p:spPr>
      </p:pic>
      <p:pic>
        <p:nvPicPr>
          <p:cNvPr id="14" name="Picture 13" descr="Screenshot 9:9:13 5:22 PM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168"/>
            <a:ext cx="9144000" cy="730417"/>
          </a:xfrm>
          <a:prstGeom prst="rect">
            <a:avLst/>
          </a:prstGeom>
        </p:spPr>
      </p:pic>
      <p:pic>
        <p:nvPicPr>
          <p:cNvPr id="15" name="Picture 14" descr="Screenshot 9:9:13 2:36 P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8174"/>
            <a:ext cx="9144000" cy="75507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2377" y="5821540"/>
            <a:ext cx="1487823" cy="14676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6218812"/>
            <a:ext cx="812800" cy="134435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189578" y="6145427"/>
            <a:ext cx="886689" cy="73385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912045" y="6010644"/>
            <a:ext cx="852822" cy="151717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008911" y="6127803"/>
            <a:ext cx="1081422" cy="91009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14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45</Words>
  <Application>Microsoft Macintosh PowerPoint</Application>
  <PresentationFormat>On-screen Show (4:3)</PresentationFormat>
  <Paragraphs>24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Timmins-Schiffman</dc:creator>
  <cp:lastModifiedBy>Emma Timmins-Schiffman</cp:lastModifiedBy>
  <cp:revision>29</cp:revision>
  <dcterms:created xsi:type="dcterms:W3CDTF">2013-09-09T09:54:58Z</dcterms:created>
  <dcterms:modified xsi:type="dcterms:W3CDTF">2013-09-10T11:35:05Z</dcterms:modified>
</cp:coreProperties>
</file>